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24" r:id="rId2"/>
    <p:sldId id="1125" r:id="rId3"/>
    <p:sldId id="1126" r:id="rId4"/>
    <p:sldId id="1127" r:id="rId5"/>
    <p:sldId id="112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340. CIAMNA KIP THUPHA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Blessed Assurance</a:t>
            </a:r>
          </a:p>
          <a:p>
            <a:r>
              <a:rPr lang="en-US" sz="1500" dirty="0"/>
              <a:t>1 John 3:2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71170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ciamsakna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leisa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559681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51834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7217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 manna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tawlnga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kawm,ngak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to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 hi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19100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75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340. CIAMNA KIP THUPHA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2018-12-14T15:29:24Z</dcterms:modified>
</cp:coreProperties>
</file>